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sldIdLst>
    <p:sldId id="261" r:id="rId5"/>
    <p:sldId id="262" r:id="rId6"/>
    <p:sldId id="263" r:id="rId7"/>
    <p:sldId id="256" r:id="rId8"/>
    <p:sldId id="259" r:id="rId9"/>
    <p:sldId id="257" r:id="rId10"/>
    <p:sldId id="258" r:id="rId11"/>
    <p:sldId id="260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0D5AB1-A280-2C4A-BE6B-8B40328702DD}" v="1" dt="2020-12-17T14:22:55.8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7" autoAdjust="0"/>
    <p:restoredTop sz="96087"/>
  </p:normalViewPr>
  <p:slideViewPr>
    <p:cSldViewPr snapToGrid="0">
      <p:cViewPr varScale="1">
        <p:scale>
          <a:sx n="115" d="100"/>
          <a:sy n="115" d="100"/>
        </p:scale>
        <p:origin x="5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ll SYN" userId="fdf3fa5d77a9dab3" providerId="LiveId" clId="{300D5AB1-A280-2C4A-BE6B-8B40328702DD}"/>
    <pc:docChg chg="custSel addSld modSld">
      <pc:chgData name="Null SYN" userId="fdf3fa5d77a9dab3" providerId="LiveId" clId="{300D5AB1-A280-2C4A-BE6B-8B40328702DD}" dt="2020-12-17T14:22:55.994" v="177" actId="27636"/>
      <pc:docMkLst>
        <pc:docMk/>
      </pc:docMkLst>
      <pc:sldChg chg="add">
        <pc:chgData name="Null SYN" userId="fdf3fa5d77a9dab3" providerId="LiveId" clId="{300D5AB1-A280-2C4A-BE6B-8B40328702DD}" dt="2020-12-17T14:22:55.812" v="176"/>
        <pc:sldMkLst>
          <pc:docMk/>
          <pc:sldMk cId="3864922432" sldId="256"/>
        </pc:sldMkLst>
      </pc:sldChg>
      <pc:sldChg chg="add">
        <pc:chgData name="Null SYN" userId="fdf3fa5d77a9dab3" providerId="LiveId" clId="{300D5AB1-A280-2C4A-BE6B-8B40328702DD}" dt="2020-12-17T14:22:55.812" v="176"/>
        <pc:sldMkLst>
          <pc:docMk/>
          <pc:sldMk cId="3175525716" sldId="257"/>
        </pc:sldMkLst>
      </pc:sldChg>
      <pc:sldChg chg="modSp add mod">
        <pc:chgData name="Null SYN" userId="fdf3fa5d77a9dab3" providerId="LiveId" clId="{300D5AB1-A280-2C4A-BE6B-8B40328702DD}" dt="2020-12-17T14:22:55.994" v="177" actId="27636"/>
        <pc:sldMkLst>
          <pc:docMk/>
          <pc:sldMk cId="3313605543" sldId="258"/>
        </pc:sldMkLst>
        <pc:spChg chg="mod">
          <ac:chgData name="Null SYN" userId="fdf3fa5d77a9dab3" providerId="LiveId" clId="{300D5AB1-A280-2C4A-BE6B-8B40328702DD}" dt="2020-12-17T14:22:55.994" v="177" actId="27636"/>
          <ac:spMkLst>
            <pc:docMk/>
            <pc:sldMk cId="3313605543" sldId="258"/>
            <ac:spMk id="3" creationId="{5AE1DD25-E03A-428F-9AB1-353C8991381A}"/>
          </ac:spMkLst>
        </pc:spChg>
      </pc:sldChg>
      <pc:sldChg chg="add">
        <pc:chgData name="Null SYN" userId="fdf3fa5d77a9dab3" providerId="LiveId" clId="{300D5AB1-A280-2C4A-BE6B-8B40328702DD}" dt="2020-12-17T14:22:55.812" v="176"/>
        <pc:sldMkLst>
          <pc:docMk/>
          <pc:sldMk cId="270383096" sldId="259"/>
        </pc:sldMkLst>
      </pc:sldChg>
      <pc:sldChg chg="add">
        <pc:chgData name="Null SYN" userId="fdf3fa5d77a9dab3" providerId="LiveId" clId="{300D5AB1-A280-2C4A-BE6B-8B40328702DD}" dt="2020-12-17T14:22:55.812" v="176"/>
        <pc:sldMkLst>
          <pc:docMk/>
          <pc:sldMk cId="191996442" sldId="260"/>
        </pc:sldMkLst>
      </pc:sldChg>
      <pc:sldChg chg="modSp mod">
        <pc:chgData name="Null SYN" userId="fdf3fa5d77a9dab3" providerId="LiveId" clId="{300D5AB1-A280-2C4A-BE6B-8B40328702DD}" dt="2020-12-13T00:05:26.705" v="107" actId="20577"/>
        <pc:sldMkLst>
          <pc:docMk/>
          <pc:sldMk cId="1094849372" sldId="262"/>
        </pc:sldMkLst>
        <pc:spChg chg="mod">
          <ac:chgData name="Null SYN" userId="fdf3fa5d77a9dab3" providerId="LiveId" clId="{300D5AB1-A280-2C4A-BE6B-8B40328702DD}" dt="2020-12-13T00:05:26.705" v="107" actId="20577"/>
          <ac:spMkLst>
            <pc:docMk/>
            <pc:sldMk cId="1094849372" sldId="262"/>
            <ac:spMk id="3" creationId="{78399AB7-9E36-4EAD-B44A-9E0CEA24AACE}"/>
          </ac:spMkLst>
        </pc:spChg>
      </pc:sldChg>
      <pc:sldChg chg="modSp mod">
        <pc:chgData name="Null SYN" userId="fdf3fa5d77a9dab3" providerId="LiveId" clId="{300D5AB1-A280-2C4A-BE6B-8B40328702DD}" dt="2020-12-13T00:07:42.363" v="124" actId="20577"/>
        <pc:sldMkLst>
          <pc:docMk/>
          <pc:sldMk cId="3702489085" sldId="263"/>
        </pc:sldMkLst>
        <pc:spChg chg="mod">
          <ac:chgData name="Null SYN" userId="fdf3fa5d77a9dab3" providerId="LiveId" clId="{300D5AB1-A280-2C4A-BE6B-8B40328702DD}" dt="2020-12-13T00:07:42.363" v="124" actId="20577"/>
          <ac:spMkLst>
            <pc:docMk/>
            <pc:sldMk cId="3702489085" sldId="263"/>
            <ac:spMk id="3" creationId="{BDB06EDE-222E-4A45-B7BA-E7806BB41B60}"/>
          </ac:spMkLst>
        </pc:spChg>
      </pc:sldChg>
      <pc:sldChg chg="modSp mod">
        <pc:chgData name="Null SYN" userId="fdf3fa5d77a9dab3" providerId="LiveId" clId="{300D5AB1-A280-2C4A-BE6B-8B40328702DD}" dt="2020-12-13T00:09:20.035" v="175" actId="20577"/>
        <pc:sldMkLst>
          <pc:docMk/>
          <pc:sldMk cId="1323804387" sldId="264"/>
        </pc:sldMkLst>
        <pc:spChg chg="mod">
          <ac:chgData name="Null SYN" userId="fdf3fa5d77a9dab3" providerId="LiveId" clId="{300D5AB1-A280-2C4A-BE6B-8B40328702DD}" dt="2020-12-13T00:09:20.035" v="175" actId="20577"/>
          <ac:spMkLst>
            <pc:docMk/>
            <pc:sldMk cId="1323804387" sldId="264"/>
            <ac:spMk id="3" creationId="{72737C2B-AD78-4836-AC72-9B16132F1A6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12/17/20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Tablet Class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Attributes and methods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22D43-6D0F-4AC8-B0B1-DD06CFA5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Fray Contreras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6E930-E693-45D7-8D11-C20AB6D5B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Date: 12/3/2020</a:t>
            </a:r>
          </a:p>
          <a:p>
            <a:r>
              <a:rPr lang="en-US"/>
              <a:t>Class: CIS247</a:t>
            </a:r>
          </a:p>
        </p:txBody>
      </p:sp>
    </p:spTree>
    <p:extLst>
      <p:ext uri="{BB962C8B-B14F-4D97-AF65-F5344CB8AC3E}">
        <p14:creationId xmlns:p14="http://schemas.microsoft.com/office/powerpoint/2010/main" val="494781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8721" y="-180594"/>
            <a:ext cx="3734941" cy="2396681"/>
          </a:xfrm>
        </p:spPr>
        <p:txBody>
          <a:bodyPr>
            <a:normAutofit/>
          </a:bodyPr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5277" y="2742502"/>
            <a:ext cx="3734942" cy="20527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The purpose of the tablet class is to define the various attribute values of a tablet object. 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This class inherits from the Device base class.</a:t>
            </a:r>
          </a:p>
        </p:txBody>
      </p:sp>
      <p:sp>
        <p:nvSpPr>
          <p:cNvPr id="9" name="Round Diagonal Corner Rectangle 6">
            <a:extLst>
              <a:ext uri="{FF2B5EF4-FFF2-40B4-BE49-F238E27FC236}">
                <a16:creationId xmlns:a16="http://schemas.microsoft.com/office/drawing/2014/main" id="{01958E0A-0BC1-424F-9B41-D614FC13A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04" r="12195" b="-3"/>
          <a:stretch/>
        </p:blipFill>
        <p:spPr>
          <a:xfrm>
            <a:off x="6421396" y="1136606"/>
            <a:ext cx="4635583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8A99F-44FD-4F69-A1A1-37C6D55C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06EDE-222E-4A45-B7BA-E7806BB41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Inventory</a:t>
            </a:r>
          </a:p>
        </p:txBody>
      </p:sp>
    </p:spTree>
    <p:extLst>
      <p:ext uri="{BB962C8B-B14F-4D97-AF65-F5344CB8AC3E}">
        <p14:creationId xmlns:p14="http://schemas.microsoft.com/office/powerpoint/2010/main" val="3702489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40B9F3-F96E-4CC9-99BE-1A3D621D64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344" b="1418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D1CA7-08F6-49B5-A193-BCE689157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5517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Plan Class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1093D8-61AE-4AA4-BA25-55EAE1B36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5516" y="4735799"/>
            <a:ext cx="6470693" cy="605256"/>
          </a:xfrm>
        </p:spPr>
        <p:txBody>
          <a:bodyPr>
            <a:normAutofit/>
          </a:bodyPr>
          <a:lstStyle/>
          <a:p>
            <a:r>
              <a:rPr lang="en-US" dirty="0"/>
              <a:t>Attributes and Methods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64922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5B1EB-060F-47E2-B136-9769D861E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01F37-D621-4858-A689-F26A4F240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purpose of the plan class is to define the different types of plans available to the users.</a:t>
            </a:r>
          </a:p>
          <a:p>
            <a:pPr marL="0" indent="0">
              <a:buNone/>
            </a:pPr>
            <a:r>
              <a:rPr lang="en-US" dirty="0"/>
              <a:t>This class inherits from the Device base class.</a:t>
            </a:r>
          </a:p>
        </p:txBody>
      </p:sp>
    </p:spTree>
    <p:extLst>
      <p:ext uri="{BB962C8B-B14F-4D97-AF65-F5344CB8AC3E}">
        <p14:creationId xmlns:p14="http://schemas.microsoft.com/office/powerpoint/2010/main" val="270383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AB937-B9E5-4459-85A1-D648A2F1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5FB9F-462C-4E17-B22C-82B6AC933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Name: The name of the plan selected.</a:t>
            </a:r>
          </a:p>
          <a:p>
            <a:endParaRPr lang="en-US" dirty="0"/>
          </a:p>
          <a:p>
            <a:r>
              <a:rPr lang="en-US" dirty="0"/>
              <a:t>Price: The price of the plan selected.</a:t>
            </a:r>
          </a:p>
          <a:p>
            <a:endParaRPr lang="en-US" dirty="0"/>
          </a:p>
          <a:p>
            <a:r>
              <a:rPr lang="en-US" dirty="0"/>
              <a:t>Contract Length: The length of the selected plan.</a:t>
            </a:r>
          </a:p>
        </p:txBody>
      </p:sp>
    </p:spTree>
    <p:extLst>
      <p:ext uri="{BB962C8B-B14F-4D97-AF65-F5344CB8AC3E}">
        <p14:creationId xmlns:p14="http://schemas.microsoft.com/office/powerpoint/2010/main" val="3175525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151ED-7AD3-4CF1-B85D-74471B255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1DD25-E03A-428F-9AB1-353C89913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getName</a:t>
            </a:r>
            <a:r>
              <a:rPr lang="en-US" dirty="0"/>
              <a:t>: Returns name variable.</a:t>
            </a:r>
          </a:p>
          <a:p>
            <a:r>
              <a:rPr lang="en-US" dirty="0" err="1"/>
              <a:t>setName</a:t>
            </a:r>
            <a:r>
              <a:rPr lang="en-US" dirty="0"/>
              <a:t>: Assigns the plan’s name.</a:t>
            </a:r>
          </a:p>
          <a:p>
            <a:r>
              <a:rPr lang="en-US" dirty="0" err="1"/>
              <a:t>getPrice</a:t>
            </a:r>
            <a:r>
              <a:rPr lang="en-US" dirty="0"/>
              <a:t>: Returns Price variable.</a:t>
            </a:r>
          </a:p>
          <a:p>
            <a:r>
              <a:rPr lang="en-US" dirty="0" err="1"/>
              <a:t>setPrice</a:t>
            </a:r>
            <a:r>
              <a:rPr lang="en-US" dirty="0"/>
              <a:t>: Assign’s the plan’s price.</a:t>
            </a:r>
          </a:p>
          <a:p>
            <a:r>
              <a:rPr lang="en-US" dirty="0" err="1"/>
              <a:t>getContractLength</a:t>
            </a:r>
            <a:r>
              <a:rPr lang="en-US" dirty="0"/>
              <a:t>: Returns Contract Length Variable.</a:t>
            </a:r>
          </a:p>
          <a:p>
            <a:r>
              <a:rPr lang="en-US" dirty="0" err="1"/>
              <a:t>setContractLength</a:t>
            </a:r>
            <a:r>
              <a:rPr lang="en-US" dirty="0"/>
              <a:t>: Assigns the plan’s Contract Length.</a:t>
            </a:r>
          </a:p>
          <a:p>
            <a:r>
              <a:rPr lang="en-US" dirty="0" err="1"/>
              <a:t>displayData</a:t>
            </a:r>
            <a:r>
              <a:rPr lang="en-US" dirty="0"/>
              <a:t>: Prints the stored information into the output stream for a given object.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605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4BF89-BC03-4434-A1F7-FE6EF95A0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James Finch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859F3-1B7D-4C4A-BB88-600896F6A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Date  :  12/2/2020</a:t>
            </a:r>
          </a:p>
          <a:p>
            <a:r>
              <a:rPr lang="en-US" dirty="0"/>
              <a:t>Class : CIS247</a:t>
            </a:r>
          </a:p>
        </p:txBody>
      </p:sp>
    </p:spTree>
    <p:extLst>
      <p:ext uri="{BB962C8B-B14F-4D97-AF65-F5344CB8AC3E}">
        <p14:creationId xmlns:p14="http://schemas.microsoft.com/office/powerpoint/2010/main" val="191996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73A82-45E4-49D3-B1D4-B2DD7DB0F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37C2B-AD78-4836-AC72-9B16132F1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getInventory</a:t>
            </a:r>
            <a:r>
              <a:rPr lang="en-US" dirty="0"/>
              <a:t> : Returns name variable.</a:t>
            </a:r>
          </a:p>
          <a:p>
            <a:r>
              <a:rPr lang="en-US" dirty="0" err="1"/>
              <a:t>setInventory</a:t>
            </a:r>
            <a:r>
              <a:rPr lang="en-US" dirty="0"/>
              <a:t> : Assigns the tablet’s name.</a:t>
            </a:r>
          </a:p>
          <a:p>
            <a:r>
              <a:rPr lang="en-US" dirty="0" err="1"/>
              <a:t>displayData</a:t>
            </a:r>
            <a:r>
              <a:rPr lang="en-US" dirty="0"/>
              <a:t> : Returns Price variable.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8043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191</Words>
  <Application>Microsoft Macintosh PowerPoint</Application>
  <PresentationFormat>Widescreen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Circuit</vt:lpstr>
      <vt:lpstr>Tablet Class</vt:lpstr>
      <vt:lpstr>purpose</vt:lpstr>
      <vt:lpstr>attributes</vt:lpstr>
      <vt:lpstr>Plan Class</vt:lpstr>
      <vt:lpstr>Purpose</vt:lpstr>
      <vt:lpstr>Attributes</vt:lpstr>
      <vt:lpstr>Methods</vt:lpstr>
      <vt:lpstr>James Finch</vt:lpstr>
      <vt:lpstr>methods</vt:lpstr>
      <vt:lpstr>Fray Contreras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Tablet Class</dc:title>
  <dc:creator>Fray</dc:creator>
  <cp:lastModifiedBy>Rutherford, Edward</cp:lastModifiedBy>
  <cp:revision>1</cp:revision>
  <dcterms:created xsi:type="dcterms:W3CDTF">2020-12-11T20:26:01Z</dcterms:created>
  <dcterms:modified xsi:type="dcterms:W3CDTF">2020-12-17T14:23:25Z</dcterms:modified>
</cp:coreProperties>
</file>